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9"/>
  </p:notesMasterIdLst>
  <p:sldIdLst>
    <p:sldId id="297" r:id="rId6"/>
    <p:sldId id="315" r:id="rId7"/>
    <p:sldId id="31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0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15252-19AB-451D-B92D-DCB8C3187092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4F111-54CC-4A9B-9A6A-FF9E4283AC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74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EF9EB-1D8C-863E-507F-4FCB50619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02F5EE-B352-30CC-2AE5-23DE545E6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439FE0-6D40-0EAB-6AF1-D746CCB2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AB8D14-BA88-8633-46A1-EBDECC4C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6DF19E-CF88-C746-7F40-92C41870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9C726-EF8D-A224-7044-BAA58FD7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541B2D-4D05-1FEE-4E42-5964B3D02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20E361-BD60-8CA3-6FEF-7ADDB36C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C5BF4F-F21B-9750-C967-8CC42E81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EBF36A-1C24-0501-9FB1-FC8B7FDE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94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29360D5-1180-AAB1-1977-79DF8AD07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3A022A-D49F-8A7C-D82A-26A7CE71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D6107A-0828-F3E3-4B39-22256E4E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7C4545-F4D2-C17E-017B-BB89B59C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3132D-D731-1714-5456-E2EC6A86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26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70A0A-7A0E-DC18-A501-DECE1A7CE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0ADA08-0395-077C-FE1A-2B9100A0B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663B24-8C5A-E199-322B-07061AA3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185318-A70E-07FE-1762-FF1D5CCD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386991-3112-FEDC-41DA-688C2735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32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0AF7D-B015-091D-8E2F-62483F00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6F07E8-317E-5DC5-BA7B-ECEFED842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7DC00-1E1C-9929-B08C-1AE87BC8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A2C13B-AE88-FFBB-49F5-A57B1743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DB3BB3-2238-5B6E-7734-5B840371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01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80A8E-21B4-9D5D-B974-768D0D4E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3A0AE4-2CEA-6297-C874-50C7D4E2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A5E3EA-1184-AFE0-389C-2EEF218F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EEE6DE-324E-C9AA-7C39-ABB915E5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998960-2E2D-5481-4E94-24FD1699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952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350BD-F40C-003B-E928-B4795B2C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70272F-A2D4-E62F-97B8-A107B2E40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2029A8-E695-7F4F-1C42-997F39E25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15DAA0-F5C6-1F67-805A-307AA5C1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8E7497-DC4E-746A-D6AB-0FA45708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2816EE-4DC8-36F0-CBF6-B8F46F93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55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01698-F7E2-7992-73E2-191EFE25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11AD2E-6E43-4D0B-BAA3-BC51DFE11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F48EC1-C970-2128-F33A-2444BDAD5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42D27-3FBD-0FE6-AE89-686080319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107CB8-4992-17A2-B511-F241D2E3A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B3F3F8-5D99-DA70-B420-2283A7C9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6A0A6A9-BC77-7F17-C6AB-7A4492CD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1C83E7B-2F1E-0CA4-1892-3A3C2E83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290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85FB1-324B-2AAE-5298-E1E3C1CC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690BB1-7464-B948-5755-C4466692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A9AB42-AEA4-E303-EFB7-A95F4C53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BA8D64-810A-6AA5-0ACA-8C402EE9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89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2986AC-0C69-661E-5A91-F525EC54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77A673-EE0A-AFF7-EB7E-6EA0B02D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991726-AD10-625D-05FC-5AC46B6D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464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80973-9629-1B26-C272-0118FFD3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BD3ABE-AC01-3584-EBF0-24A449624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F692C8-174F-D39D-65AE-C1B3F2A00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F57C48-7087-1A70-DABB-DA198992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5A3B63-89F2-4EDD-5341-B66FB090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7C225E-CE57-BC23-D2D7-F114DEE1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38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756A4-37C1-D8BD-23CE-46FB4807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549B9B-10FC-1DDB-2626-C5E3C7341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7D794B-26C8-F692-B4D1-5009ACB2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6774C5-BA80-EB1B-6DAA-27CAD33C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2CE254-FCB1-62BB-802F-7E183564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842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650FB-51DC-6627-C254-F5C11BE8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54E3E7D-9883-3B6C-4616-9FF45C08D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0D6812-E871-4E50-214D-34F1F9FE9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FFCBA4-9676-E653-0626-CE60D338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1EBD9B-BBBF-6521-E919-41E4EDB5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C3CF0A-24BD-2019-761F-532AFF0F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66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9D125-3279-5690-B3E9-A7E45B51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3FCBE4-DC54-ED54-322F-BBA034933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D01D10-A5CA-8227-4AB3-9486B1E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1F2AAB-59F2-4A4F-796D-753C9FAF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473589-9E4A-0A2F-C4F3-D94DACA3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18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DEF6D2-1FDD-1B56-7BA2-5C1112842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9CCEBC-FACA-8114-2555-61A5F6731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4E4F85-81A4-25EA-FF5A-590BA6F3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380BE-F019-A028-01EA-9F5564B3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ADDEBD-3A49-03A5-8C9B-5AD2910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56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DF89A-3590-6398-C2E5-E41AC0B1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A77308-3FCD-34F7-611E-FDA0FF63E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1F3BD7-71F7-58CF-7EB8-0CC2CF65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C15BC0-EFEB-96E4-3D91-1C61F136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B0E91A-CEF5-DD88-3BBF-07D22743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2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43DDE-EAFA-9A24-49D7-2E820AE5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AD4E69-902C-65B9-BB30-1EC724FD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8271CE-C954-5B4D-BEF6-4EE8C734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1AA4E8-F59E-757F-6494-034F52C1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77B7F2-5797-0523-6451-542243C8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256929-98E0-93FE-4191-B9D9C526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80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F2091-50F0-F5DE-97D0-4920BF69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17128A-7102-DA4D-BA85-89AE2DED1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7555A7-E579-F1C8-A983-5B217FBFD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544195-727C-A947-55F1-A09B79BEA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4C06525-51B8-6F03-DDFE-371BACD3F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3EB598D-97FA-152D-1CF7-C07C1198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1F678F5-0AF7-0C52-CAD8-13653418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6667B5-1ABC-BF6D-F864-743E6ABE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60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4DF3-E94E-3EF8-595B-BBA7E2F8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ECC7C2-6F52-8B20-54E6-BD931D7D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9CCDE7-1C1E-DCB5-4B73-F72EAA99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F66AAB-FDB7-F915-D39F-C3FC5381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22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694D92-7773-5FC3-587F-C394C490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9996E9-D7AD-787C-1336-25681BF1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DDFD3-E86F-BBD0-5238-DFC1B082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83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A2E2D-149A-23F1-1BA1-28F5613B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ABDCB9-3635-7069-D381-F5B47070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8EA1FB-72C7-8936-A18D-AA24E2E30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AC4CF1-1DF9-0CAE-2559-4932D883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DE7AE6-BFB9-6F4A-04F1-7D2F220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7A478B-D411-FA9F-6D40-FB8F45C9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19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D2A2-D7DC-1148-3EB2-B3CB6A12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61DC049-77A4-5111-0F04-E3370A700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F2CAC7-9EF0-5503-A01C-0471470EB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F0FEF2-0FE9-40AA-0AF7-92FC987C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DD6C48-2AE5-3C86-EE0B-E9FAA86C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CD8475-7C65-956F-BF88-8876BC38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09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CAF7D8-F1C0-143F-970A-9F9AFEA0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2D42E7-9B8E-8BB5-A687-11BA5E5DD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74F0FA-519B-B2F8-7521-524B7FED5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FB8033-7BF8-4CAF-ACD7-AF221A11B1F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F07096-6293-CB9E-C90F-1A8721BFF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3F2FC-AFDD-C7CC-F30F-29C355BE5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E9E20-4817-4982-A02E-2EC20CF2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06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D013E4-6AD8-E69E-AD37-E20B5933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DE3887-8CFD-6B02-D491-B73F4707F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639F9C-53B6-53B2-D9BD-CA4C83BB2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F2C040-14C8-47A6-B670-E981C44105BF}" type="datetimeFigureOut">
              <a:rPr lang="de-DE" smtClean="0"/>
              <a:t>08.08.25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E486C-58B7-9AA3-12BE-0E7B8F23A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19278-6490-7782-3075-AE03A17BB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DA687-0393-42E3-8406-51F788833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6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426E4-8BA9-60AF-A63D-02B4A08C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863E7C-6619-B0B1-EB39-E97F7A0A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51633D-D5BF-90E7-38BD-429067149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A957-F101-E760-BB3E-3A8B816A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B3397-4E8C-9776-58B8-32E6D6392D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ED71C-29EC-D771-BDE1-921E08DC0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9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D0243-938B-4B6C-E286-580A6A211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716B4-EA38-66C2-D230-BB6FE314B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C4BEC1-C8A6-5D6C-5B19-4758F7CC7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CDCB9-F4AC-20E9-17F0-8E634E48D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7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A2E0B6EF46DD49A2B4A685A135E8EA" ma:contentTypeVersion="13" ma:contentTypeDescription="Ein neues Dokument erstellen." ma:contentTypeScope="" ma:versionID="ca4d5eecdc90e29b2fb2aa86c877b8d2">
  <xsd:schema xmlns:xsd="http://www.w3.org/2001/XMLSchema" xmlns:xs="http://www.w3.org/2001/XMLSchema" xmlns:p="http://schemas.microsoft.com/office/2006/metadata/properties" xmlns:ns2="1cec4c7f-747b-4c7b-ab65-f8c3ca59ed1c" xmlns:ns3="f753a03e-0975-4a0a-8fa3-8c740104f1fa" targetNamespace="http://schemas.microsoft.com/office/2006/metadata/properties" ma:root="true" ma:fieldsID="0a0167ccd17afff766c5ac1ad4b7c7b9" ns2:_="" ns3:_="">
    <xsd:import namespace="1cec4c7f-747b-4c7b-ab65-f8c3ca59ed1c"/>
    <xsd:import namespace="f753a03e-0975-4a0a-8fa3-8c740104f1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c4c7f-747b-4c7b-ab65-f8c3ca59e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93e87fc6-b073-4973-ba78-7d60c37e9f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53a03e-0975-4a0a-8fa3-8c740104f1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161b31a-f8bb-4202-b309-b1afbb755f46}" ma:internalName="TaxCatchAll" ma:showField="CatchAllData" ma:web="f753a03e-0975-4a0a-8fa3-8c740104f1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ec4c7f-747b-4c7b-ab65-f8c3ca59ed1c">
      <Terms xmlns="http://schemas.microsoft.com/office/infopath/2007/PartnerControls"/>
    </lcf76f155ced4ddcb4097134ff3c332f>
    <TaxCatchAll xmlns="f753a03e-0975-4a0a-8fa3-8c740104f1fa" xsi:nil="true"/>
  </documentManagement>
</p:properties>
</file>

<file path=customXml/itemProps1.xml><?xml version="1.0" encoding="utf-8"?>
<ds:datastoreItem xmlns:ds="http://schemas.openxmlformats.org/officeDocument/2006/customXml" ds:itemID="{B3A30FD0-A4ED-4A96-B51B-671B9E133E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F9280-FA02-4186-B023-30B815D36887}">
  <ds:schemaRefs>
    <ds:schemaRef ds:uri="1cec4c7f-747b-4c7b-ab65-f8c3ca59ed1c"/>
    <ds:schemaRef ds:uri="f753a03e-0975-4a0a-8fa3-8c740104f1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951EFAD-2842-40BD-BF20-3B482585E1C7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f753a03e-0975-4a0a-8fa3-8c740104f1fa"/>
    <ds:schemaRef ds:uri="http://www.w3.org/XML/1998/namespace"/>
    <ds:schemaRef ds:uri="http://schemas.microsoft.com/office/infopath/2007/PartnerControls"/>
    <ds:schemaRef ds:uri="1cec4c7f-747b-4c7b-ab65-f8c3ca59ed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Nguyen,Vincent</dc:creator>
  <cp:lastModifiedBy>Nicola SCHNITZLER</cp:lastModifiedBy>
  <cp:revision>32</cp:revision>
  <dcterms:created xsi:type="dcterms:W3CDTF">2025-05-27T14:33:43Z</dcterms:created>
  <dcterms:modified xsi:type="dcterms:W3CDTF">2025-08-08T09:37:55Z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0x0101009BA2E0B6EF46DD49A2B4A685A135E8EA</vt:lpwstr>
  </property>
  <property fmtid="{D5CDD505-2E9C-101B-9397-08002B2CF9AE}" pid="3" name="MediaServiceImageTags">
    <vt:lpwstr/>
  </property>
  <property fmtid="{D5CDD505-2E9C-101B-9397-08002B2CF9AE}" pid="4" name="Order">
    <vt:lpwstr>13400.0000000000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